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8" r:id="rId5"/>
    <p:sldId id="270" r:id="rId6"/>
    <p:sldId id="271" r:id="rId7"/>
    <p:sldId id="262" r:id="rId8"/>
    <p:sldId id="272" r:id="rId9"/>
    <p:sldId id="273" r:id="rId10"/>
  </p:sldIdLst>
  <p:sldSz cx="6858000" cy="9906000" type="A4"/>
  <p:notesSz cx="6797675" cy="9928225"/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C5CC"/>
    <a:srgbClr val="3494BA"/>
    <a:srgbClr val="58B6C0"/>
    <a:srgbClr val="755AA7"/>
    <a:srgbClr val="7A8C8E"/>
    <a:srgbClr val="7269AC"/>
    <a:srgbClr val="594682"/>
    <a:srgbClr val="565CA8"/>
    <a:srgbClr val="5D5CA8"/>
    <a:srgbClr val="725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>
      <p:cViewPr varScale="1">
        <p:scale>
          <a:sx n="76" d="100"/>
          <a:sy n="76" d="100"/>
        </p:scale>
        <p:origin x="3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294FABB4-6061-4BE8-A37D-D62FBD12D5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" y="0"/>
            <a:ext cx="68568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07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14792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76627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48951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68A4A14-C808-4138-80D9-ABA3185A39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" y="0"/>
            <a:ext cx="6856800" cy="9906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EB6A746F-DC8F-4916-A480-27522D4CAE6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" y="0"/>
            <a:ext cx="68568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07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EA3BB184-8692-4E5F-B335-DE7B10B797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" y="0"/>
            <a:ext cx="68568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10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31632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47181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22098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4496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70384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99B73-E99F-4972-A9F0-F80F81684CFE}" type="datetimeFigureOut">
              <a:rPr lang="aa-ET" smtClean="0"/>
              <a:t>26/03/2026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6C8FF-E50A-4080-BFF5-D85581719A81}" type="slidenum">
              <a:rPr lang="aa-ET" smtClean="0"/>
              <a:t>‹#›</a:t>
            </a:fld>
            <a:endParaRPr lang="aa-ET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4A3E23C2-0D88-40C3-BE27-5CB870342A8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" y="0"/>
            <a:ext cx="68568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81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C7A82DF-EE9C-4F00-980E-AEFFA371C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5612" y="4505740"/>
            <a:ext cx="3988663" cy="1531868"/>
          </a:xfrm>
        </p:spPr>
        <p:txBody>
          <a:bodyPr>
            <a:normAutofit fontScale="90000"/>
          </a:bodyPr>
          <a:lstStyle/>
          <a:p>
            <a:r>
              <a:rPr lang="ru-RU" sz="3038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38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38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38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38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38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38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38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ЖЫЛЫНДАҒЫ ҚОРЫТЫНДЫ АТТЕСТАТТАУДАН ӨТКІЗУ ТӘРТІБІ</a:t>
            </a:r>
            <a:endParaRPr lang="aa-E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60234DC-0588-4FF3-634A-3EA00F6B9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98" y="5271674"/>
            <a:ext cx="1463983" cy="117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698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3416" y="2719995"/>
            <a:ext cx="5934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Орта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беру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ұйымдарында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kk-KZ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-202</a:t>
            </a:r>
            <a:r>
              <a:rPr lang="kk-KZ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жылының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алушыларды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қорытынды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аттестаттаудан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мерзімдері</a:t>
            </a:r>
            <a:r>
              <a:rPr lang="kk-KZ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3416" y="3520494"/>
            <a:ext cx="2698415" cy="2202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(10)-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қорытынды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бітіру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емтихандары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29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мамырдан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бастап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аралығында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1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endParaRPr lang="ru-RU" sz="112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4604" y="5976835"/>
            <a:ext cx="56251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Астана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таңертеңгі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10:00-де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641388" y="3520494"/>
            <a:ext cx="28168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(12)-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маусым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490820" y="4560144"/>
            <a:ext cx="0" cy="1139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22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279" y="2050065"/>
            <a:ext cx="3153187" cy="6865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9(10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)-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оқушылары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математика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алгебра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29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мамыр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kk-KZ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пәні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физика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химия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биология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геометрия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Қазақстан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тарихы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дүниежүзі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тарихы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шет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ағылшын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француз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неміс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информатика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 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тілінде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беретін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мектептер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эссе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нысанында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,– 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тілінде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оқытатын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сыныптарда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орыс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428702" y="3859452"/>
            <a:ext cx="0" cy="2735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3467659" y="2050065"/>
            <a:ext cx="3205391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11(12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)-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оқушылары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Қазақстан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тарихы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ауызша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02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усым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kk-KZ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алгебра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анализ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бастамалары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2025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kk-KZ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3)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тілінде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беретін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мектептер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сыныптар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пәні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физика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химия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биология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геометрия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дүниежүзілік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тарих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құқық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негіздері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шет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ағылшын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француз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неміс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информатика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– 2025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kk-KZ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тілінде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оқытатын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мектептерде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сыныптарда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орыс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әдебиетінен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2025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0696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044" y="2372466"/>
            <a:ext cx="28862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13" dirty="0"/>
              <a:t>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(10)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астрономиялық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астрономиялық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(физика-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мамандандырылған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92943" y="5946930"/>
            <a:ext cx="558641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ұсынымдарына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486150" y="2372466"/>
            <a:ext cx="30575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(12)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ұйғыр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өзбек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астрономиялық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алгебра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астрономиялық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350568" y="3910145"/>
            <a:ext cx="21283" cy="1502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72D5E7CD-66DD-6C00-970E-C548FCEE2C5A}"/>
              </a:ext>
            </a:extLst>
          </p:cNvPr>
          <p:cNvSpPr/>
          <p:nvPr/>
        </p:nvSpPr>
        <p:spPr>
          <a:xfrm>
            <a:off x="969879" y="3180112"/>
            <a:ext cx="277165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3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 11 – СЫНЫПТАРДА</a:t>
            </a:r>
          </a:p>
          <a:p>
            <a:pPr algn="ctr"/>
            <a:r>
              <a:rPr lang="ru-RU" sz="13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ҚОРЫТЫНДЫ АТТЕСТАТТАУ</a:t>
            </a:r>
          </a:p>
        </p:txBody>
      </p:sp>
    </p:spTree>
    <p:extLst>
      <p:ext uri="{BB962C8B-B14F-4D97-AF65-F5344CB8AC3E}">
        <p14:creationId xmlns:p14="http://schemas.microsoft.com/office/powerpoint/2010/main" val="22546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8015" y="7175943"/>
            <a:ext cx="62105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"2"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(10)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жіберілмейді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"2"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жіберілмейді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39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8015" y="2058011"/>
            <a:ext cx="579632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қанағаттанарлықсыз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(10)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өтуге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пәндерден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қанағаттанарлықсыз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(10)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белгілейді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әзірлейді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(10)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№39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қанағаттанарлықсыз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(10)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№39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133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6306" y="2837383"/>
            <a:ext cx="63601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(10)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балдарды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Астана, Алматы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Шымкент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(10)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құқығындағы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ҰТО)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6306" y="5850761"/>
            <a:ext cx="606339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заңнамаларында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жіберуге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көшіруге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етпейді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244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2031" y="2313367"/>
            <a:ext cx="59496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5 – 9 (10)-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(10)-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39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2030" y="3680159"/>
            <a:ext cx="59496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аттестатқа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енгізілетін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пәндерден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(11) - 11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39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2031" y="5539393"/>
            <a:ext cx="60139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"Назарбаев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Зияткерлік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"НЗМ" ДББҰ)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(6) - 11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"5", 10 (11)-11 (12)-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аяқталғаннан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39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"Алтын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аттестаты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2706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7230" y="2126525"/>
            <a:ext cx="590793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осы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50-тармағының 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тармақшаларында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ҚР ДСМ-175/2020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026/у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дәрігерлік-консультациялық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2) осы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50-тармағында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қолдаухаты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3) осы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50-тармағында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"Орта,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тізбесін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130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актілерді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тізіліміне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20317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табельдерінің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табель)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түпнұсқасы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Табельдердің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түпнұсқалары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көшірмесімен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тексерілгеннен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әкімшілігіне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куәлік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Осы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тармақтың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тармақшаларында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мөрімен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босатылған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8995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690" y="2323343"/>
            <a:ext cx="640464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9 (10)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(12)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бұйрықтарымен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мектептердің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Оқу-ағарту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мүгедектігі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мүгедектігі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мүгедектігі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олимпиадаларға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жарыстарға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үміткерлер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оқу-жаттығу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жиындарына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0778" y="5643506"/>
            <a:ext cx="60364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алушыларға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оқитын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алушыларға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аттесттау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шешеді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8095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1078</Words>
  <Application>Microsoft Office PowerPoint</Application>
  <PresentationFormat>Лист A4 (210x297 мм)</PresentationFormat>
  <Paragraphs>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    2025-2026 ОҚУ ЖЫЛЫНДАҒЫ ҚОРЫТЫНДЫ АТТЕСТАТТАУДАН ӨТКІЗУ ТӘРТІБІ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Maryna Markasyan</dc:creator>
  <cp:lastModifiedBy>User</cp:lastModifiedBy>
  <cp:revision>31</cp:revision>
  <cp:lastPrinted>2026-03-26T11:41:47Z</cp:lastPrinted>
  <dcterms:created xsi:type="dcterms:W3CDTF">2023-01-07T09:00:50Z</dcterms:created>
  <dcterms:modified xsi:type="dcterms:W3CDTF">2026-03-26T11:51:06Z</dcterms:modified>
</cp:coreProperties>
</file>